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Raleway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6689A-487E-CCBE-5924-393725094DEC}" v="28" dt="2025-01-09T14:46:07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ECC8-302E-4345-BC36-6F61F0C21CA0}" type="datetimeFigureOut">
              <a:t>09/01/2025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0AE76-84CC-4512-97F8-125DCCB6B2D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93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appvizer.fr/magazine/operations/gestion-de-projet/cahier-des-char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198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Cahier des Charges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cahier des charges, un document crucial pour la réussite de tout projet numérique.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56BCB-FF06-FA87-7553-5266901D729F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1286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6 : déterminer une enveloppe budgétaire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Estimation Globale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Fournissez une estimation du budget global pour guider les prestataires.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11660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Évolutivité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44949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Prenez en compte l’évolutivité du projet sur le long terme.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6DCE7-DE18-268D-4C97-F378BECA7BDE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191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7 : préciser les délais de réalisation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5917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 Butoir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6222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la date de livraison du livrable final.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498" y="4469249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Jalonnement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03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Proposez un planning avec des jalons et des livrables intermédiaires.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593" y="6195774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Diagramme de Gantt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Utilisez un diagramme de Gantt pour visualiser le planning du projet.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C59540-7283-245D-8080-BF262A5E275A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58519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8 : Les spécifications fonctionnelles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2340888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4770" y="330910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Fonctionnalités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31255" y="3769162"/>
            <a:ext cx="366748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Décrivez en détail les fonctionnalités du projet, leurs objectifs, et leurs cibles.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944" y="2340888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1578" y="330910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Arborescence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944" y="3769162"/>
            <a:ext cx="366760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Proposez une vision de l’arborescence du site internet ou de l’application mobile.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1255" y="553545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734770" y="650367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Contenu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231255" y="6963728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Recensez les types de contenus, leur présentation, et leur gestion.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B2AD7-99E9-B735-C97C-FB872D6F05CC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1927"/>
            <a:ext cx="11372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9 : Les spécifications fonctionnelles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3244334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7393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34994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61085" y="358449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347114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langage informatique.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358622" y="478274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542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5250" y="462784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4514493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L’hébergement des données.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358622" y="58260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Shape 11"/>
          <p:cNvSpPr/>
          <p:nvPr/>
        </p:nvSpPr>
        <p:spPr>
          <a:xfrm>
            <a:off x="878800" y="55861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107" y="5671185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555783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contraintes d’intégration ou de compatibilité.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145CB-82CD-2350-C4E3-A6B1726CB334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 faut-il retenir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cahier des charges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donc un document complet et structuré qui doit répondre à toutes les questions clés pour assurer la réussite d’un projet. Il sert de base contractuelle, de guide tout au long du projet et de référence pour les éventuelles validations.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sources : </a:t>
            </a: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https://www.appvizer.fr/magazine/operations/gestion-de-projet/cahier-des-charges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38F45-D397-34CD-E93A-3AD2FF1806AB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2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Qu'est-ce qu'un cahier des charges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89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cahier des charges, est élaboré au début d’un projet. Il formalise les éléments clés comme 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besoins et objectifs à atteindre.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contraintes à respecter (budgets, délais).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fonctionnalités attendues.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24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C’est généralement le 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le rédige, mais il peut aussi être confié à un prestataire externe.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C26EC-E96E-8B7A-5448-EC8DEB52617A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24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Pourquoi est-il indispensable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Définir précisément les attentes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Cela évite les malentendus entre les parties prenantes.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75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Piloter efficacement le projet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Grâce au CDC, on peut estimer le budget, les délais, et planifier les ressources nécessaires.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Prioriser les tâches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En identifiant les aspects clés, on oriente les efforts vers ce qui compte vraiment.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2DEFE-1CA3-B1E9-E101-2F6AA03AC702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6029"/>
            <a:ext cx="11125557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Comment rédiger un cahier des charges ?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2241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1906" y="2096453"/>
            <a:ext cx="14347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8522" y="201275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 de l’entreprise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8522" y="284523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Décrire brièvement l’entreprise et son contexte.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2080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6148" y="2096453"/>
            <a:ext cx="17466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5938361" y="2012752"/>
            <a:ext cx="285297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 du projet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938361" y="2496026"/>
            <a:ext cx="3480078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besoins, les objectifs, le périmètre et les éléments existants.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919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3725" y="2096453"/>
            <a:ext cx="17907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0368201" y="2012752"/>
            <a:ext cx="287059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 la cible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368201" y="2496026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 profil type de la cible et ses besoins.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2241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42142" y="4127183"/>
            <a:ext cx="18299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1508522" y="404348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Évaluation de la concurrence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508522" y="487596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Analyser les concurrents et leur positionnement.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2080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372100" y="4127183"/>
            <a:ext cx="18276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5938361" y="404348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Charte graphique et ergonomique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5938361" y="487596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éléments visuels et l’ergonomie du projet.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1919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792176" y="4127183"/>
            <a:ext cx="20216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00" dirty="0"/>
          </a:p>
        </p:txBody>
      </p:sp>
      <p:sp>
        <p:nvSpPr>
          <p:cNvPr id="25" name="Text 23"/>
          <p:cNvSpPr/>
          <p:nvPr/>
        </p:nvSpPr>
        <p:spPr>
          <a:xfrm>
            <a:off x="10368201" y="4043482"/>
            <a:ext cx="286976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Enveloppe budgétaire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0368201" y="4526756"/>
            <a:ext cx="34800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Estimer le budget global du projet.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82241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43928" y="6149578"/>
            <a:ext cx="17942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2600" dirty="0"/>
          </a:p>
        </p:txBody>
      </p:sp>
      <p:sp>
        <p:nvSpPr>
          <p:cNvPr id="29" name="Text 27"/>
          <p:cNvSpPr/>
          <p:nvPr/>
        </p:nvSpPr>
        <p:spPr>
          <a:xfrm>
            <a:off x="1508522" y="606587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Délais de réalisation</a:t>
            </a:r>
            <a:endParaRPr lang="en-US" sz="2150" dirty="0"/>
          </a:p>
        </p:txBody>
      </p:sp>
      <p:sp>
        <p:nvSpPr>
          <p:cNvPr id="30" name="Text 28"/>
          <p:cNvSpPr/>
          <p:nvPr/>
        </p:nvSpPr>
        <p:spPr>
          <a:xfrm>
            <a:off x="1508522" y="654915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dates butoirs et les jalons du projet.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5212080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364004" y="6149578"/>
            <a:ext cx="19883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</a:t>
            </a:r>
            <a:endParaRPr lang="en-US" sz="2600" dirty="0"/>
          </a:p>
        </p:txBody>
      </p:sp>
      <p:sp>
        <p:nvSpPr>
          <p:cNvPr id="33" name="Text 31"/>
          <p:cNvSpPr/>
          <p:nvPr/>
        </p:nvSpPr>
        <p:spPr>
          <a:xfrm>
            <a:off x="5938361" y="6065877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Spécifications fonctionnelles</a:t>
            </a:r>
            <a:endParaRPr lang="en-US" sz="2150" dirty="0"/>
          </a:p>
        </p:txBody>
      </p:sp>
      <p:sp>
        <p:nvSpPr>
          <p:cNvPr id="34" name="Text 32"/>
          <p:cNvSpPr/>
          <p:nvPr/>
        </p:nvSpPr>
        <p:spPr>
          <a:xfrm>
            <a:off x="5938361" y="689836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Décrire les fonctionnalités du projet en détail.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9641919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795034" y="6149578"/>
            <a:ext cx="19645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</a:t>
            </a:r>
            <a:endParaRPr lang="en-US" sz="2600" dirty="0"/>
          </a:p>
        </p:txBody>
      </p:sp>
      <p:sp>
        <p:nvSpPr>
          <p:cNvPr id="37" name="Text 35"/>
          <p:cNvSpPr/>
          <p:nvPr/>
        </p:nvSpPr>
        <p:spPr>
          <a:xfrm>
            <a:off x="10368201" y="6065877"/>
            <a:ext cx="329934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Spécifications techniques</a:t>
            </a:r>
            <a:endParaRPr lang="en-US" sz="2150" dirty="0"/>
          </a:p>
        </p:txBody>
      </p:sp>
      <p:sp>
        <p:nvSpPr>
          <p:cNvPr id="38" name="Text 36"/>
          <p:cNvSpPr/>
          <p:nvPr/>
        </p:nvSpPr>
        <p:spPr>
          <a:xfrm>
            <a:off x="10368201" y="654915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exigences techniques du projet.</a:t>
            </a:r>
            <a:endParaRPr lang="en-US" sz="17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59E329-E23C-8BB8-15DB-7BE526AD1E1D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209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1 : présenter l’entreprise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260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Informations Essentielles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Décrivez brièvement l’entreprise, son secteur d’activité, son cœur de métier, ses produits ou services phares, et sa vision.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aux prestataires externes de comprendre l’identité de leur client.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293A2-65C3-2A4D-EB9C-BEECE933D3EA}"/>
              </a:ext>
            </a:extLst>
          </p:cNvPr>
          <p:cNvSpPr/>
          <p:nvPr/>
        </p:nvSpPr>
        <p:spPr>
          <a:xfrm>
            <a:off x="12554856" y="7402286"/>
            <a:ext cx="1988457" cy="74022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7495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2 : présenter le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4873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Expliquez les besoins, leur origine, et les bénéficiaires du projet.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248733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les résultats attendus pour garantir une direction claire et des décisions éclairées.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4911328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Périmètre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Déterminez les limites du projet, son impact géographique, et les langues impliquées.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7749" y="4911328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Éléments Existants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Incorporez les éléments existants, comme les versions précédentes, les maquettes, et les documents de présentation.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3 : décrire la cible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 Marketing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Créez un profil type fictif de votre client idéal, incluant ses informations démographiques, ses centres d’intérêt, et ses problèmes.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3316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Augmentez vos chances d’atteindre votre cible en la décrivant précisément.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4 : évaluer la concurrence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Concurrents Directs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Identifiez vos principaux concurrents et leurs atouts et faiblesses.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Positionnement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Analysez leur positionnement, leur image de marque, et les éléments qui vous différencient.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5 : définir la charte graphique et ergonomique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0401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546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55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3550563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le logo de votre projet, sa typographie, ses couleurs, et ses illustrations.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544722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Ergonomie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Assurez une navigation intuitive et une expérience utilisateur optimale.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14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12</cp:revision>
  <dcterms:created xsi:type="dcterms:W3CDTF">2025-01-08T13:21:41Z</dcterms:created>
  <dcterms:modified xsi:type="dcterms:W3CDTF">2025-01-09T14:46:50Z</dcterms:modified>
</cp:coreProperties>
</file>